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9144000" cy="12801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A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5" autoAdjust="0"/>
    <p:restoredTop sz="94660"/>
  </p:normalViewPr>
  <p:slideViewPr>
    <p:cSldViewPr snapToGrid="0">
      <p:cViewPr varScale="1">
        <p:scale>
          <a:sx n="64" d="100"/>
          <a:sy n="64" d="100"/>
        </p:scale>
        <p:origin x="138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95078"/>
            <a:ext cx="7772400" cy="4456853"/>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6723804"/>
            <a:ext cx="6858000" cy="309075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74A05C-C7CE-4189-89D5-8D8D1A063AC8}" type="datetimeFigureOut">
              <a:rPr lang="en-US" smtClean="0"/>
              <a:t>03/21/2019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2BE6E-1FCE-408A-B86B-639AACF4D97F}" type="slidenum">
              <a:rPr lang="en-US" smtClean="0"/>
              <a:t>‹#›</a:t>
            </a:fld>
            <a:endParaRPr lang="en-US"/>
          </a:p>
        </p:txBody>
      </p:sp>
    </p:spTree>
    <p:extLst>
      <p:ext uri="{BB962C8B-B14F-4D97-AF65-F5344CB8AC3E}">
        <p14:creationId xmlns:p14="http://schemas.microsoft.com/office/powerpoint/2010/main" val="607257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74A05C-C7CE-4189-89D5-8D8D1A063AC8}" type="datetimeFigureOut">
              <a:rPr lang="en-US" smtClean="0"/>
              <a:t>03/21/2019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2BE6E-1FCE-408A-B86B-639AACF4D97F}" type="slidenum">
              <a:rPr lang="en-US" smtClean="0"/>
              <a:t>‹#›</a:t>
            </a:fld>
            <a:endParaRPr lang="en-US"/>
          </a:p>
        </p:txBody>
      </p:sp>
    </p:spTree>
    <p:extLst>
      <p:ext uri="{BB962C8B-B14F-4D97-AF65-F5344CB8AC3E}">
        <p14:creationId xmlns:p14="http://schemas.microsoft.com/office/powerpoint/2010/main" val="205659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681567"/>
            <a:ext cx="1971675" cy="1084876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1" y="681567"/>
            <a:ext cx="5800725" cy="108487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74A05C-C7CE-4189-89D5-8D8D1A063AC8}" type="datetimeFigureOut">
              <a:rPr lang="en-US" smtClean="0"/>
              <a:t>03/21/2019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2BE6E-1FCE-408A-B86B-639AACF4D97F}" type="slidenum">
              <a:rPr lang="en-US" smtClean="0"/>
              <a:t>‹#›</a:t>
            </a:fld>
            <a:endParaRPr lang="en-US"/>
          </a:p>
        </p:txBody>
      </p:sp>
    </p:spTree>
    <p:extLst>
      <p:ext uri="{BB962C8B-B14F-4D97-AF65-F5344CB8AC3E}">
        <p14:creationId xmlns:p14="http://schemas.microsoft.com/office/powerpoint/2010/main" val="20294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74A05C-C7CE-4189-89D5-8D8D1A063AC8}" type="datetimeFigureOut">
              <a:rPr lang="en-US" smtClean="0"/>
              <a:t>03/21/2019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2BE6E-1FCE-408A-B86B-639AACF4D97F}" type="slidenum">
              <a:rPr lang="en-US" smtClean="0"/>
              <a:t>‹#›</a:t>
            </a:fld>
            <a:endParaRPr lang="en-US"/>
          </a:p>
        </p:txBody>
      </p:sp>
    </p:spTree>
    <p:extLst>
      <p:ext uri="{BB962C8B-B14F-4D97-AF65-F5344CB8AC3E}">
        <p14:creationId xmlns:p14="http://schemas.microsoft.com/office/powerpoint/2010/main" val="3917075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3191514"/>
            <a:ext cx="7886700" cy="5325109"/>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8567000"/>
            <a:ext cx="7886700" cy="280034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74A05C-C7CE-4189-89D5-8D8D1A063AC8}" type="datetimeFigureOut">
              <a:rPr lang="en-US" smtClean="0"/>
              <a:t>03/21/2019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2BE6E-1FCE-408A-B86B-639AACF4D97F}" type="slidenum">
              <a:rPr lang="en-US" smtClean="0"/>
              <a:t>‹#›</a:t>
            </a:fld>
            <a:endParaRPr lang="en-US"/>
          </a:p>
        </p:txBody>
      </p:sp>
    </p:spTree>
    <p:extLst>
      <p:ext uri="{BB962C8B-B14F-4D97-AF65-F5344CB8AC3E}">
        <p14:creationId xmlns:p14="http://schemas.microsoft.com/office/powerpoint/2010/main" val="2439585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3407833"/>
            <a:ext cx="3886200" cy="81224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3407833"/>
            <a:ext cx="3886200" cy="81224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74A05C-C7CE-4189-89D5-8D8D1A063AC8}" type="datetimeFigureOut">
              <a:rPr lang="en-US" smtClean="0"/>
              <a:t>03/21/2019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92BE6E-1FCE-408A-B86B-639AACF4D97F}" type="slidenum">
              <a:rPr lang="en-US" smtClean="0"/>
              <a:t>‹#›</a:t>
            </a:fld>
            <a:endParaRPr lang="en-US"/>
          </a:p>
        </p:txBody>
      </p:sp>
    </p:spTree>
    <p:extLst>
      <p:ext uri="{BB962C8B-B14F-4D97-AF65-F5344CB8AC3E}">
        <p14:creationId xmlns:p14="http://schemas.microsoft.com/office/powerpoint/2010/main" val="3374522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681570"/>
            <a:ext cx="7886700" cy="247438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3138171"/>
            <a:ext cx="3868340" cy="153796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4676140"/>
            <a:ext cx="3868340" cy="68778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1" y="3138171"/>
            <a:ext cx="3887391" cy="153796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1" y="4676140"/>
            <a:ext cx="3887391" cy="68778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74A05C-C7CE-4189-89D5-8D8D1A063AC8}" type="datetimeFigureOut">
              <a:rPr lang="en-US" smtClean="0"/>
              <a:t>03/21/2019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92BE6E-1FCE-408A-B86B-639AACF4D97F}" type="slidenum">
              <a:rPr lang="en-US" smtClean="0"/>
              <a:t>‹#›</a:t>
            </a:fld>
            <a:endParaRPr lang="en-US"/>
          </a:p>
        </p:txBody>
      </p:sp>
    </p:spTree>
    <p:extLst>
      <p:ext uri="{BB962C8B-B14F-4D97-AF65-F5344CB8AC3E}">
        <p14:creationId xmlns:p14="http://schemas.microsoft.com/office/powerpoint/2010/main" val="940507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74A05C-C7CE-4189-89D5-8D8D1A063AC8}" type="datetimeFigureOut">
              <a:rPr lang="en-US" smtClean="0"/>
              <a:t>03/21/2019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92BE6E-1FCE-408A-B86B-639AACF4D97F}" type="slidenum">
              <a:rPr lang="en-US" smtClean="0"/>
              <a:t>‹#›</a:t>
            </a:fld>
            <a:endParaRPr lang="en-US"/>
          </a:p>
        </p:txBody>
      </p:sp>
    </p:spTree>
    <p:extLst>
      <p:ext uri="{BB962C8B-B14F-4D97-AF65-F5344CB8AC3E}">
        <p14:creationId xmlns:p14="http://schemas.microsoft.com/office/powerpoint/2010/main" val="125015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4A05C-C7CE-4189-89D5-8D8D1A063AC8}" type="datetimeFigureOut">
              <a:rPr lang="en-US" smtClean="0"/>
              <a:t>03/21/2019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92BE6E-1FCE-408A-B86B-639AACF4D97F}" type="slidenum">
              <a:rPr lang="en-US" smtClean="0"/>
              <a:t>‹#›</a:t>
            </a:fld>
            <a:endParaRPr lang="en-US"/>
          </a:p>
        </p:txBody>
      </p:sp>
    </p:spTree>
    <p:extLst>
      <p:ext uri="{BB962C8B-B14F-4D97-AF65-F5344CB8AC3E}">
        <p14:creationId xmlns:p14="http://schemas.microsoft.com/office/powerpoint/2010/main" val="40436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853440"/>
            <a:ext cx="2949178" cy="298704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1843196"/>
            <a:ext cx="4629150" cy="90974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3840480"/>
            <a:ext cx="2949178" cy="71149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74A05C-C7CE-4189-89D5-8D8D1A063AC8}" type="datetimeFigureOut">
              <a:rPr lang="en-US" smtClean="0"/>
              <a:t>03/21/2019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92BE6E-1FCE-408A-B86B-639AACF4D97F}" type="slidenum">
              <a:rPr lang="en-US" smtClean="0"/>
              <a:t>‹#›</a:t>
            </a:fld>
            <a:endParaRPr lang="en-US"/>
          </a:p>
        </p:txBody>
      </p:sp>
    </p:spTree>
    <p:extLst>
      <p:ext uri="{BB962C8B-B14F-4D97-AF65-F5344CB8AC3E}">
        <p14:creationId xmlns:p14="http://schemas.microsoft.com/office/powerpoint/2010/main" val="597386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853440"/>
            <a:ext cx="2949178" cy="298704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1843196"/>
            <a:ext cx="4629150" cy="909743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3840480"/>
            <a:ext cx="2949178" cy="711496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74A05C-C7CE-4189-89D5-8D8D1A063AC8}" type="datetimeFigureOut">
              <a:rPr lang="en-US" smtClean="0"/>
              <a:t>03/21/2019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92BE6E-1FCE-408A-B86B-639AACF4D97F}" type="slidenum">
              <a:rPr lang="en-US" smtClean="0"/>
              <a:t>‹#›</a:t>
            </a:fld>
            <a:endParaRPr lang="en-US"/>
          </a:p>
        </p:txBody>
      </p:sp>
    </p:spTree>
    <p:extLst>
      <p:ext uri="{BB962C8B-B14F-4D97-AF65-F5344CB8AC3E}">
        <p14:creationId xmlns:p14="http://schemas.microsoft.com/office/powerpoint/2010/main" val="3522921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681570"/>
            <a:ext cx="7886700" cy="247438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3407833"/>
            <a:ext cx="7886700" cy="812249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11865189"/>
            <a:ext cx="2057400" cy="681567"/>
          </a:xfrm>
          <a:prstGeom prst="rect">
            <a:avLst/>
          </a:prstGeom>
        </p:spPr>
        <p:txBody>
          <a:bodyPr vert="horz" lIns="91440" tIns="45720" rIns="91440" bIns="45720" rtlCol="0" anchor="ctr"/>
          <a:lstStyle>
            <a:lvl1pPr algn="l">
              <a:defRPr sz="1200">
                <a:solidFill>
                  <a:schemeClr val="tx1">
                    <a:tint val="75000"/>
                  </a:schemeClr>
                </a:solidFill>
              </a:defRPr>
            </a:lvl1pPr>
          </a:lstStyle>
          <a:p>
            <a:fld id="{DC74A05C-C7CE-4189-89D5-8D8D1A063AC8}" type="datetimeFigureOut">
              <a:rPr lang="en-US" smtClean="0"/>
              <a:t>03/21/2019</a:t>
            </a:fld>
            <a:endParaRPr lang="en-US"/>
          </a:p>
        </p:txBody>
      </p:sp>
      <p:sp>
        <p:nvSpPr>
          <p:cNvPr id="5" name="Footer Placeholder 4"/>
          <p:cNvSpPr>
            <a:spLocks noGrp="1"/>
          </p:cNvSpPr>
          <p:nvPr>
            <p:ph type="ftr" sz="quarter" idx="3"/>
          </p:nvPr>
        </p:nvSpPr>
        <p:spPr>
          <a:xfrm>
            <a:off x="3028950" y="11865189"/>
            <a:ext cx="3086100" cy="68156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11865189"/>
            <a:ext cx="2057400" cy="681567"/>
          </a:xfrm>
          <a:prstGeom prst="rect">
            <a:avLst/>
          </a:prstGeom>
        </p:spPr>
        <p:txBody>
          <a:bodyPr vert="horz" lIns="91440" tIns="45720" rIns="91440" bIns="45720" rtlCol="0" anchor="ctr"/>
          <a:lstStyle>
            <a:lvl1pPr algn="r">
              <a:defRPr sz="1200">
                <a:solidFill>
                  <a:schemeClr val="tx1">
                    <a:tint val="75000"/>
                  </a:schemeClr>
                </a:solidFill>
              </a:defRPr>
            </a:lvl1pPr>
          </a:lstStyle>
          <a:p>
            <a:fld id="{1792BE6E-1FCE-408A-B86B-639AACF4D97F}" type="slidenum">
              <a:rPr lang="en-US" smtClean="0"/>
              <a:t>‹#›</a:t>
            </a:fld>
            <a:endParaRPr lang="en-US"/>
          </a:p>
        </p:txBody>
      </p:sp>
    </p:spTree>
    <p:extLst>
      <p:ext uri="{BB962C8B-B14F-4D97-AF65-F5344CB8AC3E}">
        <p14:creationId xmlns:p14="http://schemas.microsoft.com/office/powerpoint/2010/main" val="513873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3017" t="13062" r="26549" b="-564"/>
          <a:stretch/>
        </p:blipFill>
        <p:spPr>
          <a:xfrm>
            <a:off x="224852" y="164892"/>
            <a:ext cx="8769246" cy="9338871"/>
          </a:xfrm>
          <a:prstGeom prst="rect">
            <a:avLst/>
          </a:prstGeom>
        </p:spPr>
      </p:pic>
      <p:sp>
        <p:nvSpPr>
          <p:cNvPr id="2" name="Title 1"/>
          <p:cNvSpPr>
            <a:spLocks noGrp="1"/>
          </p:cNvSpPr>
          <p:nvPr>
            <p:ph type="ctrTitle"/>
          </p:nvPr>
        </p:nvSpPr>
        <p:spPr>
          <a:xfrm>
            <a:off x="119921" y="8919147"/>
            <a:ext cx="6273384" cy="1004341"/>
          </a:xfrm>
          <a:solidFill>
            <a:srgbClr val="00AAA0">
              <a:alpha val="86000"/>
            </a:srgbClr>
          </a:solidFill>
        </p:spPr>
        <p:txBody>
          <a:bodyPr/>
          <a:lstStyle/>
          <a:p>
            <a:pPr algn="l"/>
            <a:r>
              <a:rPr lang="en-US" b="1" dirty="0" smtClean="0">
                <a:solidFill>
                  <a:schemeClr val="bg1"/>
                </a:solidFill>
                <a:latin typeface="Helvetica Neue" panose="02000503000000020004" pitchFamily="2"/>
              </a:rPr>
              <a:t> Van Ness</a:t>
            </a:r>
            <a:endParaRPr lang="en-US" b="1" dirty="0">
              <a:solidFill>
                <a:schemeClr val="bg1"/>
              </a:solidFill>
              <a:latin typeface="Helvetica Neue" panose="02000503000000020004" pitchFamily="2"/>
            </a:endParaRPr>
          </a:p>
        </p:txBody>
      </p:sp>
      <p:sp>
        <p:nvSpPr>
          <p:cNvPr id="3" name="Subtitle 2"/>
          <p:cNvSpPr>
            <a:spLocks noGrp="1"/>
          </p:cNvSpPr>
          <p:nvPr>
            <p:ph type="subTitle" idx="1"/>
          </p:nvPr>
        </p:nvSpPr>
        <p:spPr>
          <a:xfrm>
            <a:off x="412229" y="10097775"/>
            <a:ext cx="4504545" cy="1693889"/>
          </a:xfrm>
        </p:spPr>
        <p:txBody>
          <a:bodyPr>
            <a:noAutofit/>
          </a:bodyPr>
          <a:lstStyle/>
          <a:p>
            <a:pPr algn="l"/>
            <a:r>
              <a:rPr lang="en-US" sz="1200" dirty="0"/>
              <a:t>San Francisco residents will have a modern new hospital at their doorstep. Sutter debuts its new California Pacific Medical Center (CPMC) Van Ness Campus hospital on March 2, 2019. The facility represents a milestone community investment in the health of San Francisco and the first new hospital in the heart of the city in a generation</a:t>
            </a:r>
            <a:r>
              <a:rPr lang="en-US" sz="1200" dirty="0" smtClean="0"/>
              <a:t>.</a:t>
            </a:r>
          </a:p>
          <a:p>
            <a:pPr algn="l"/>
            <a:r>
              <a:rPr lang="en-US" sz="1200" dirty="0" smtClean="0"/>
              <a:t> </a:t>
            </a:r>
            <a:r>
              <a:rPr lang="en-US" sz="1200" dirty="0"/>
              <a:t>The state-of-the-art facility, featuring 11 floors and 274 acute-care beds, houses inpatient services with an emphasis on maternity care, pediatrics, orthopedics, transplant, emergency and cardiac care, among other primary care services. Every detail of the new hospital is geared toward creating an inclusive, healing environment, where high quality, technology, safety, efficiency and personal touches will continue to be the norm.</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6223" y="11070088"/>
            <a:ext cx="3387777" cy="1772937"/>
          </a:xfrm>
          <a:prstGeom prst="rect">
            <a:avLst/>
          </a:prstGeom>
        </p:spPr>
      </p:pic>
    </p:spTree>
    <p:extLst>
      <p:ext uri="{BB962C8B-B14F-4D97-AF65-F5344CB8AC3E}">
        <p14:creationId xmlns:p14="http://schemas.microsoft.com/office/powerpoint/2010/main" val="29606962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TotalTime>
  <Words>140</Words>
  <Application>Microsoft Office PowerPoint</Application>
  <PresentationFormat>Custom</PresentationFormat>
  <Paragraphs>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Helvetica Neue</vt:lpstr>
      <vt:lpstr>Office Theme</vt:lpstr>
      <vt:lpstr> Van Ness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Julie Petrini</dc:title>
  <dc:creator>Gross, Eric (Contractor)</dc:creator>
  <cp:lastModifiedBy>Gross, Eric</cp:lastModifiedBy>
  <cp:revision>3</cp:revision>
  <dcterms:created xsi:type="dcterms:W3CDTF">2019-03-21T21:31:49Z</dcterms:created>
  <dcterms:modified xsi:type="dcterms:W3CDTF">2019-03-21T22:22:19Z</dcterms:modified>
</cp:coreProperties>
</file>